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2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3A63B46-6219-47FB-BBA3-0088E86F1FB3}" type="doc">
      <dgm:prSet loTypeId="urn:microsoft.com/office/officeart/2005/8/layout/pyramid4" loCatId="pyramid" qsTypeId="urn:microsoft.com/office/officeart/2005/8/quickstyle/simple3" qsCatId="simple" csTypeId="urn:microsoft.com/office/officeart/2005/8/colors/accent5_4" csCatId="accent5" phldr="1"/>
      <dgm:spPr/>
    </dgm:pt>
    <dgm:pt modelId="{803340B1-D8DE-4BEC-9690-23CF04F30B58}">
      <dgm:prSet phldrT="[Text]"/>
      <dgm:spPr/>
      <dgm:t>
        <a:bodyPr/>
        <a:lstStyle/>
        <a:p>
          <a:r>
            <a:rPr lang="cs-CZ" dirty="0" smtClean="0"/>
            <a:t>OOXML</a:t>
          </a:r>
          <a:endParaRPr lang="cs-CZ" dirty="0"/>
        </a:p>
      </dgm:t>
    </dgm:pt>
    <dgm:pt modelId="{95291E08-232A-455E-BC02-C9FD588B6A61}" type="parTrans" cxnId="{BBA5AB5F-FFD4-4B08-9C92-C85A71C54D04}">
      <dgm:prSet/>
      <dgm:spPr/>
      <dgm:t>
        <a:bodyPr/>
        <a:lstStyle/>
        <a:p>
          <a:endParaRPr lang="cs-CZ"/>
        </a:p>
      </dgm:t>
    </dgm:pt>
    <dgm:pt modelId="{672C537A-41CC-4052-B723-7CAA41C590FB}" type="sibTrans" cxnId="{BBA5AB5F-FFD4-4B08-9C92-C85A71C54D04}">
      <dgm:prSet/>
      <dgm:spPr/>
      <dgm:t>
        <a:bodyPr/>
        <a:lstStyle/>
        <a:p>
          <a:endParaRPr lang="cs-CZ"/>
        </a:p>
      </dgm:t>
    </dgm:pt>
    <dgm:pt modelId="{F592DDF3-B5EE-4E06-8ED4-3FEA6F47F061}">
      <dgm:prSet phldrT="[Text]"/>
      <dgm:spPr/>
      <dgm:t>
        <a:bodyPr/>
        <a:lstStyle/>
        <a:p>
          <a:r>
            <a:rPr lang="cs-CZ" dirty="0" smtClean="0"/>
            <a:t>XML</a:t>
          </a:r>
          <a:endParaRPr lang="cs-CZ" dirty="0"/>
        </a:p>
      </dgm:t>
    </dgm:pt>
    <dgm:pt modelId="{3C693222-2A34-4779-B34B-F3D42312D3F8}" type="parTrans" cxnId="{FC2E00EB-E371-42E5-A047-7899EAF03297}">
      <dgm:prSet/>
      <dgm:spPr/>
      <dgm:t>
        <a:bodyPr/>
        <a:lstStyle/>
        <a:p>
          <a:endParaRPr lang="cs-CZ"/>
        </a:p>
      </dgm:t>
    </dgm:pt>
    <dgm:pt modelId="{289CBA66-B732-4B18-AD25-BC7204050EE0}" type="sibTrans" cxnId="{FC2E00EB-E371-42E5-A047-7899EAF03297}">
      <dgm:prSet/>
      <dgm:spPr/>
      <dgm:t>
        <a:bodyPr/>
        <a:lstStyle/>
        <a:p>
          <a:endParaRPr lang="cs-CZ"/>
        </a:p>
      </dgm:t>
    </dgm:pt>
    <dgm:pt modelId="{5A8096DC-E294-404D-B4FF-1DB11D4021C4}">
      <dgm:prSet phldrT="[Text]"/>
      <dgm:spPr/>
      <dgm:t>
        <a:bodyPr/>
        <a:lstStyle/>
        <a:p>
          <a:r>
            <a:rPr lang="cs-CZ" dirty="0" smtClean="0"/>
            <a:t>OPC</a:t>
          </a:r>
          <a:endParaRPr lang="cs-CZ" dirty="0"/>
        </a:p>
      </dgm:t>
    </dgm:pt>
    <dgm:pt modelId="{25BB2F99-80D4-4E93-9D2F-218FDDC65F6E}" type="parTrans" cxnId="{549B816C-CB40-4B14-B01B-18F1CA044843}">
      <dgm:prSet/>
      <dgm:spPr/>
      <dgm:t>
        <a:bodyPr/>
        <a:lstStyle/>
        <a:p>
          <a:endParaRPr lang="cs-CZ"/>
        </a:p>
      </dgm:t>
    </dgm:pt>
    <dgm:pt modelId="{A53E5C6A-B755-4A1B-9291-FB2046359DC2}" type="sibTrans" cxnId="{549B816C-CB40-4B14-B01B-18F1CA044843}">
      <dgm:prSet/>
      <dgm:spPr/>
      <dgm:t>
        <a:bodyPr/>
        <a:lstStyle/>
        <a:p>
          <a:endParaRPr lang="cs-CZ"/>
        </a:p>
      </dgm:t>
    </dgm:pt>
    <dgm:pt modelId="{FE4EF7CF-EC4D-4766-AEDA-8E183D89A414}">
      <dgm:prSet phldrT="[Text]"/>
      <dgm:spPr/>
      <dgm:t>
        <a:bodyPr/>
        <a:lstStyle/>
        <a:p>
          <a:r>
            <a:rPr lang="cs-CZ" dirty="0" smtClean="0"/>
            <a:t>ZIP</a:t>
          </a:r>
          <a:endParaRPr lang="cs-CZ" dirty="0"/>
        </a:p>
      </dgm:t>
    </dgm:pt>
    <dgm:pt modelId="{13033EE1-EC97-474E-B3D8-003AD8497520}" type="parTrans" cxnId="{50540A48-9173-4894-B5AD-67187DE52494}">
      <dgm:prSet/>
      <dgm:spPr/>
      <dgm:t>
        <a:bodyPr/>
        <a:lstStyle/>
        <a:p>
          <a:endParaRPr lang="cs-CZ"/>
        </a:p>
      </dgm:t>
    </dgm:pt>
    <dgm:pt modelId="{9ABC056A-4105-430E-843B-06B885F1BB96}" type="sibTrans" cxnId="{50540A48-9173-4894-B5AD-67187DE52494}">
      <dgm:prSet/>
      <dgm:spPr/>
      <dgm:t>
        <a:bodyPr/>
        <a:lstStyle/>
        <a:p>
          <a:endParaRPr lang="cs-CZ"/>
        </a:p>
      </dgm:t>
    </dgm:pt>
    <dgm:pt modelId="{4C0370BA-E9F5-48F7-868D-AF5630E08DCD}" type="pres">
      <dgm:prSet presAssocID="{83A63B46-6219-47FB-BBA3-0088E86F1FB3}" presName="compositeShape" presStyleCnt="0">
        <dgm:presLayoutVars>
          <dgm:chMax val="9"/>
          <dgm:dir/>
          <dgm:resizeHandles val="exact"/>
        </dgm:presLayoutVars>
      </dgm:prSet>
      <dgm:spPr/>
    </dgm:pt>
    <dgm:pt modelId="{80A1197B-B470-4B30-9A0E-8613050E96A3}" type="pres">
      <dgm:prSet presAssocID="{83A63B46-6219-47FB-BBA3-0088E86F1FB3}" presName="triangle1" presStyleLbl="node1" presStyleIdx="0" presStyleCnt="4">
        <dgm:presLayoutVars>
          <dgm:bulletEnabled val="1"/>
        </dgm:presLayoutVars>
      </dgm:prSet>
      <dgm:spPr/>
    </dgm:pt>
    <dgm:pt modelId="{113C0201-24D2-401A-8C1F-B8A03F0E8270}" type="pres">
      <dgm:prSet presAssocID="{83A63B46-6219-47FB-BBA3-0088E86F1FB3}" presName="triangle2" presStyleLbl="node1" presStyleIdx="1" presStyleCnt="4">
        <dgm:presLayoutVars>
          <dgm:bulletEnabled val="1"/>
        </dgm:presLayoutVars>
      </dgm:prSet>
      <dgm:spPr/>
    </dgm:pt>
    <dgm:pt modelId="{D6AD358D-DE69-402B-9CC3-D21AD87C5C02}" type="pres">
      <dgm:prSet presAssocID="{83A63B46-6219-47FB-BBA3-0088E86F1FB3}" presName="triangle3" presStyleLbl="node1" presStyleIdx="2" presStyleCnt="4">
        <dgm:presLayoutVars>
          <dgm:bulletEnabled val="1"/>
        </dgm:presLayoutVars>
      </dgm:prSet>
      <dgm:spPr/>
    </dgm:pt>
    <dgm:pt modelId="{EE67087B-DBC5-46DE-81D6-B881A807E379}" type="pres">
      <dgm:prSet presAssocID="{83A63B46-6219-47FB-BBA3-0088E86F1FB3}" presName="triangle4" presStyleLbl="node1" presStyleIdx="3" presStyleCnt="4">
        <dgm:presLayoutVars>
          <dgm:bulletEnabled val="1"/>
        </dgm:presLayoutVars>
      </dgm:prSet>
      <dgm:spPr/>
    </dgm:pt>
  </dgm:ptLst>
  <dgm:cxnLst>
    <dgm:cxn modelId="{FC2E00EB-E371-42E5-A047-7899EAF03297}" srcId="{83A63B46-6219-47FB-BBA3-0088E86F1FB3}" destId="{F592DDF3-B5EE-4E06-8ED4-3FEA6F47F061}" srcOrd="1" destOrd="0" parTransId="{3C693222-2A34-4779-B34B-F3D42312D3F8}" sibTransId="{289CBA66-B732-4B18-AD25-BC7204050EE0}"/>
    <dgm:cxn modelId="{507DC079-48E0-469B-BE79-F97E5C14ED6C}" type="presOf" srcId="{803340B1-D8DE-4BEC-9690-23CF04F30B58}" destId="{80A1197B-B470-4B30-9A0E-8613050E96A3}" srcOrd="0" destOrd="0" presId="urn:microsoft.com/office/officeart/2005/8/layout/pyramid4"/>
    <dgm:cxn modelId="{50540A48-9173-4894-B5AD-67187DE52494}" srcId="{83A63B46-6219-47FB-BBA3-0088E86F1FB3}" destId="{FE4EF7CF-EC4D-4766-AEDA-8E183D89A414}" srcOrd="3" destOrd="0" parTransId="{13033EE1-EC97-474E-B3D8-003AD8497520}" sibTransId="{9ABC056A-4105-430E-843B-06B885F1BB96}"/>
    <dgm:cxn modelId="{9E69CE2F-9BA3-42AF-AEB0-078016A3CCE6}" type="presOf" srcId="{83A63B46-6219-47FB-BBA3-0088E86F1FB3}" destId="{4C0370BA-E9F5-48F7-868D-AF5630E08DCD}" srcOrd="0" destOrd="0" presId="urn:microsoft.com/office/officeart/2005/8/layout/pyramid4"/>
    <dgm:cxn modelId="{BBA5AB5F-FFD4-4B08-9C92-C85A71C54D04}" srcId="{83A63B46-6219-47FB-BBA3-0088E86F1FB3}" destId="{803340B1-D8DE-4BEC-9690-23CF04F30B58}" srcOrd="0" destOrd="0" parTransId="{95291E08-232A-455E-BC02-C9FD588B6A61}" sibTransId="{672C537A-41CC-4052-B723-7CAA41C590FB}"/>
    <dgm:cxn modelId="{3F775AAA-253D-4AA4-A1E2-7C563FCD048C}" type="presOf" srcId="{F592DDF3-B5EE-4E06-8ED4-3FEA6F47F061}" destId="{113C0201-24D2-401A-8C1F-B8A03F0E8270}" srcOrd="0" destOrd="0" presId="urn:microsoft.com/office/officeart/2005/8/layout/pyramid4"/>
    <dgm:cxn modelId="{359245A8-6320-4D3B-B58C-F8CA72B80BB4}" type="presOf" srcId="{5A8096DC-E294-404D-B4FF-1DB11D4021C4}" destId="{D6AD358D-DE69-402B-9CC3-D21AD87C5C02}" srcOrd="0" destOrd="0" presId="urn:microsoft.com/office/officeart/2005/8/layout/pyramid4"/>
    <dgm:cxn modelId="{549B816C-CB40-4B14-B01B-18F1CA044843}" srcId="{83A63B46-6219-47FB-BBA3-0088E86F1FB3}" destId="{5A8096DC-E294-404D-B4FF-1DB11D4021C4}" srcOrd="2" destOrd="0" parTransId="{25BB2F99-80D4-4E93-9D2F-218FDDC65F6E}" sibTransId="{A53E5C6A-B755-4A1B-9291-FB2046359DC2}"/>
    <dgm:cxn modelId="{9A5327C5-2FEA-4C41-A704-3489BC4932D6}" type="presOf" srcId="{FE4EF7CF-EC4D-4766-AEDA-8E183D89A414}" destId="{EE67087B-DBC5-46DE-81D6-B881A807E379}" srcOrd="0" destOrd="0" presId="urn:microsoft.com/office/officeart/2005/8/layout/pyramid4"/>
    <dgm:cxn modelId="{C93DC208-B727-4034-926A-CD334581B297}" type="presParOf" srcId="{4C0370BA-E9F5-48F7-868D-AF5630E08DCD}" destId="{80A1197B-B470-4B30-9A0E-8613050E96A3}" srcOrd="0" destOrd="0" presId="urn:microsoft.com/office/officeart/2005/8/layout/pyramid4"/>
    <dgm:cxn modelId="{9A8A3752-7A91-4354-834C-2FB9EB60BB84}" type="presParOf" srcId="{4C0370BA-E9F5-48F7-868D-AF5630E08DCD}" destId="{113C0201-24D2-401A-8C1F-B8A03F0E8270}" srcOrd="1" destOrd="0" presId="urn:microsoft.com/office/officeart/2005/8/layout/pyramid4"/>
    <dgm:cxn modelId="{51B1F1AA-2044-4D81-A27B-8A37D5D337DC}" type="presParOf" srcId="{4C0370BA-E9F5-48F7-868D-AF5630E08DCD}" destId="{D6AD358D-DE69-402B-9CC3-D21AD87C5C02}" srcOrd="2" destOrd="0" presId="urn:microsoft.com/office/officeart/2005/8/layout/pyramid4"/>
    <dgm:cxn modelId="{8831794B-624E-489E-979C-64BBEF2CB7D4}" type="presParOf" srcId="{4C0370BA-E9F5-48F7-868D-AF5630E08DCD}" destId="{EE67087B-DBC5-46DE-81D6-B881A807E379}" srcOrd="3" destOrd="0" presId="urn:microsoft.com/office/officeart/2005/8/layout/pyramid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4">
  <dgm:title val=""/>
  <dgm:desc val=""/>
  <dgm:catLst>
    <dgm:cat type="pyramid" pri="4000"/>
    <dgm:cat type="relationship" pri="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varLst>
      <dgm:chMax val="9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4">
        <dgm:choose name="Name2">
          <dgm:if name="Name3" axis="ch" ptType="node" func="cnt" op="equ" val="1">
            <dgm:constrLst>
              <dgm:constr type="primFontSz" for="ch" ptType="node" op="equ" val="65"/>
              <dgm:constr type="t" for="ch" forName="triangle1"/>
              <dgm:constr type="l" for="ch" forName="triangle1"/>
              <dgm:constr type="h" for="ch" forName="triangle1" refType="h"/>
              <dgm:constr type="w" for="ch" forName="triangle1" refType="h"/>
            </dgm:constrLst>
          </dgm:if>
          <dgm:else name="Name4">
            <dgm:constrLst>
              <dgm:constr type="primFontSz" for="ch" ptType="node" op="equ" val="65"/>
              <dgm:constr type="t" for="ch" forName="triangle1"/>
              <dgm:constr type="l" for="ch" forName="triangle1" refType="h" fact="0.25"/>
              <dgm:constr type="h" for="ch" forName="triangle1" refType="h" fact="0.5"/>
              <dgm:constr type="w" for="ch" forName="triangle1" refType="h" fact="0.5"/>
              <dgm:constr type="t" for="ch" forName="triangle2" refType="h" fact="0.5"/>
              <dgm:constr type="l" for="ch" forName="triangle2"/>
              <dgm:constr type="h" for="ch" forName="triangle2" refType="h" fact="0.5"/>
              <dgm:constr type="w" for="ch" forName="triangle2" refType="h" fact="0.5"/>
              <dgm:constr type="t" for="ch" forName="triangle3" refType="h" fact="0.5"/>
              <dgm:constr type="l" for="ch" forName="triangle3" refType="h" fact="0.25"/>
              <dgm:constr type="h" for="ch" forName="triangle3" refType="h" fact="0.5"/>
              <dgm:constr type="w" for="ch" forName="triangle3" refType="h" fact="0.5"/>
              <dgm:constr type="t" for="ch" forName="triangle4" refType="h" fact="0.5"/>
              <dgm:constr type="l" for="ch" forName="triangle4" refType="h" fact="0.5"/>
              <dgm:constr type="h" for="ch" forName="triangle4" refType="h" fact="0.5"/>
              <dgm:constr type="w" for="ch" forName="triangle4" refType="h" fact="0.5"/>
            </dgm:constrLst>
          </dgm:else>
        </dgm:choose>
      </dgm:if>
      <dgm:else name="Name5">
        <dgm:constrLst>
          <dgm:constr type="primFontSz" for="ch" ptType="node" op="equ" val="65"/>
          <dgm:constr type="t" for="ch" forName="triangle1"/>
          <dgm:constr type="l" for="ch" forName="triangle1" refType="h" fact="0.33"/>
          <dgm:constr type="h" for="ch" forName="triangle1" refType="h" fact="0.33"/>
          <dgm:constr type="w" for="ch" forName="triangle1" refType="h" fact="0.33"/>
          <dgm:constr type="t" for="ch" forName="triangle2" refType="h" fact="0.33"/>
          <dgm:constr type="l" for="ch" forName="triangle2" refType="h" fact="0.165"/>
          <dgm:constr type="h" for="ch" forName="triangle2" refType="h" fact="0.33"/>
          <dgm:constr type="w" for="ch" forName="triangle2" refType="h" fact="0.33"/>
          <dgm:constr type="t" for="ch" forName="triangle3" refType="h" fact="0.33"/>
          <dgm:constr type="l" for="ch" forName="triangle3" refType="h" fact="0.33"/>
          <dgm:constr type="h" for="ch" forName="triangle3" refType="h" fact="0.33"/>
          <dgm:constr type="w" for="ch" forName="triangle3" refType="h" fact="0.33"/>
          <dgm:constr type="t" for="ch" forName="triangle4" refType="h" fact="0.33"/>
          <dgm:constr type="l" for="ch" forName="triangle4" refType="h" fact="0.495"/>
          <dgm:constr type="h" for="ch" forName="triangle4" refType="h" fact="0.33"/>
          <dgm:constr type="w" for="ch" forName="triangle4" refType="h" fact="0.33"/>
          <dgm:constr type="t" for="ch" forName="triangle5" refType="h" fact="0.66"/>
          <dgm:constr type="l" for="ch" forName="triangle5"/>
          <dgm:constr type="h" for="ch" forName="triangle5" refType="h" fact="0.33"/>
          <dgm:constr type="w" for="ch" forName="triangle5" refType="h" fact="0.33"/>
          <dgm:constr type="t" for="ch" forName="triangle6" refType="h" fact="0.66"/>
          <dgm:constr type="l" for="ch" forName="triangle6" refType="h" fact="0.165"/>
          <dgm:constr type="h" for="ch" forName="triangle6" refType="h" fact="0.33"/>
          <dgm:constr type="w" for="ch" forName="triangle6" refType="h" fact="0.33"/>
          <dgm:constr type="t" for="ch" forName="triangle7" refType="h" fact="0.66"/>
          <dgm:constr type="l" for="ch" forName="triangle7" refType="h" fact="0.33"/>
          <dgm:constr type="h" for="ch" forName="triangle7" refType="h" fact="0.33"/>
          <dgm:constr type="w" for="ch" forName="triangle7" refType="h" fact="0.33"/>
          <dgm:constr type="t" for="ch" forName="triangle8" refType="h" fact="0.66"/>
          <dgm:constr type="l" for="ch" forName="triangle8" refType="h" fact="0.495"/>
          <dgm:constr type="h" for="ch" forName="triangle8" refType="h" fact="0.33"/>
          <dgm:constr type="w" for="ch" forName="triangle8" refType="h" fact="0.33"/>
          <dgm:constr type="t" for="ch" forName="triangle9" refType="h" fact="0.66"/>
          <dgm:constr type="l" for="ch" forName="triangle9" refType="h" fact="0.66"/>
          <dgm:constr type="h" for="ch" forName="triangle9" refType="h" fact="0.33"/>
          <dgm:constr type="w" for="ch" forName="triangle9" refType="h" fact="0.33"/>
        </dgm:constrLst>
      </dgm:else>
    </dgm:choose>
    <dgm:ruleLst/>
    <dgm:choose name="Name6">
      <dgm:if name="Name7" axis="ch" ptType="node" func="cnt" op="gte" val="1">
        <dgm:layoutNode name="triangle1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8"/>
    </dgm:choose>
    <dgm:choose name="Name9">
      <dgm:if name="Name10" axis="ch" ptType="node" func="cnt" op="gte" val="2">
        <dgm:layoutNode name="triangle2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1">
            <dgm:if name="Name12" func="var" arg="dir" op="equ" val="norm">
              <dgm:presOf axis="ch desOrSelf" ptType="node node" st="2 1" cnt="1 0"/>
            </dgm:if>
            <dgm:else name="Name13">
              <dgm:presOf axis="ch desOrSelf" ptType="node node" st="4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3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4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14">
            <dgm:if name="Name15" func="var" arg="dir" op="equ" val="norm">
              <dgm:presOf axis="ch desOrSelf" ptType="node node" st="4 1" cnt="1 0"/>
            </dgm:if>
            <dgm:else name="Name16">
              <dgm:presOf axis="ch desOrSelf" ptType="node node" st="2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17"/>
    </dgm:choose>
    <dgm:choose name="Name18">
      <dgm:if name="Name19" axis="ch" ptType="node" func="cnt" op="gte" val="5">
        <dgm:layoutNode name="triangle5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0">
            <dgm:if name="Name21" func="var" arg="dir" op="equ" val="norm">
              <dgm:presOf axis="ch desOrSelf" ptType="node node" st="5 1" cnt="1 0"/>
            </dgm:if>
            <dgm:else name="Name22">
              <dgm:presOf axis="ch desOrSelf" ptType="node node" st="9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6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3">
            <dgm:if name="Name24" func="var" arg="dir" op="equ" val="norm">
              <dgm:presOf axis="ch desOrSelf" ptType="node node" st="6 1" cnt="1 0"/>
            </dgm:if>
            <dgm:else name="Name25">
              <dgm:presOf axis="ch desOrSelf" ptType="node node" st="8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7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presOf axis="ch desOrSelf" ptType="node node" st="7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8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rot="180" type="triangle" r:blip="">
            <dgm:adjLst/>
          </dgm:shape>
          <dgm:choose name="Name26">
            <dgm:if name="Name27" func="var" arg="dir" op="equ" val="norm">
              <dgm:presOf axis="ch desOrSelf" ptType="node node" st="8 1" cnt="1 0"/>
            </dgm:if>
            <dgm:else name="Name28">
              <dgm:presOf axis="ch desOrSelf" ptType="node node" st="6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triangle9" styleLbl="node1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triangle" r:blip="">
            <dgm:adjLst/>
          </dgm:shape>
          <dgm:choose name="Name29">
            <dgm:if name="Name30" func="var" arg="dir" op="equ" val="norm">
              <dgm:presOf axis="ch desOrSelf" ptType="node node" st="9 1" cnt="1 0"/>
            </dgm:if>
            <dgm:else name="Name31">
              <dgm:presOf axis="ch desOrSelf" ptType="node node" st="5 1" cnt="1 0"/>
            </dgm:else>
          </dgm:choose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2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D3E5BD-C2AC-4417-9B9D-CFC2144A52AB}" type="datetimeFigureOut">
              <a:rPr lang="cs-CZ" smtClean="0"/>
              <a:t>7.10.2008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0DB9F7-54F7-4602-B1ED-702DEA966BE1}" type="slidenum">
              <a:rPr lang="cs-CZ" smtClean="0"/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Formát OOXML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Jirka Kosek</a:t>
            </a:r>
          </a:p>
          <a:p>
            <a:r>
              <a:rPr lang="cs-CZ" dirty="0" smtClean="0"/>
              <a:t>http://xmlguru.cz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Součásti OOXML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err="1" smtClean="0"/>
              <a:t>WordprocessingML</a:t>
            </a:r>
            <a:endParaRPr lang="cs-CZ" dirty="0" smtClean="0"/>
          </a:p>
          <a:p>
            <a:r>
              <a:rPr lang="cs-CZ" dirty="0" err="1" smtClean="0"/>
              <a:t>SpreadsheetML</a:t>
            </a:r>
            <a:endParaRPr lang="cs-CZ" dirty="0" smtClean="0"/>
          </a:p>
          <a:p>
            <a:r>
              <a:rPr lang="cs-CZ" dirty="0" err="1" smtClean="0"/>
              <a:t>PresentationML</a:t>
            </a:r>
            <a:endParaRPr lang="cs-CZ" dirty="0" smtClean="0"/>
          </a:p>
          <a:p>
            <a:r>
              <a:rPr lang="cs-CZ" dirty="0" smtClean="0"/>
              <a:t>sdílené jazyky jako</a:t>
            </a:r>
          </a:p>
          <a:p>
            <a:pPr lvl="1"/>
            <a:r>
              <a:rPr lang="cs-CZ" dirty="0" err="1" smtClean="0"/>
              <a:t>DrawingML</a:t>
            </a:r>
            <a:endParaRPr lang="cs-CZ" dirty="0" smtClean="0"/>
          </a:p>
          <a:p>
            <a:pPr lvl="1"/>
            <a:r>
              <a:rPr lang="cs-CZ" dirty="0" smtClean="0"/>
              <a:t>OMML</a:t>
            </a:r>
          </a:p>
          <a:p>
            <a:pPr lvl="1"/>
            <a:r>
              <a:rPr lang="cs-CZ" dirty="0" smtClean="0"/>
              <a:t>…</a:t>
            </a:r>
            <a:endParaRPr lang="cs-CZ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0" y="2285992"/>
          <a:ext cx="3762380" cy="2246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88</TotalTime>
  <Words>22</Words>
  <Application>Microsoft Office PowerPoint</Application>
  <PresentationFormat>Předvádění na obrazovce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Tok</vt:lpstr>
      <vt:lpstr>Formát OOXML</vt:lpstr>
      <vt:lpstr>Součásti OOXML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Formát OOXML</dc:title>
  <dc:creator>Jirka Kosek</dc:creator>
  <cp:lastModifiedBy>Jirka Kosek</cp:lastModifiedBy>
  <cp:revision>3</cp:revision>
  <dcterms:created xsi:type="dcterms:W3CDTF">2008-10-07T20:39:44Z</dcterms:created>
  <dcterms:modified xsi:type="dcterms:W3CDTF">2008-10-07T22:08:22Z</dcterms:modified>
</cp:coreProperties>
</file>