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Formát OOXML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Jirka Kosek</a:t>
            </a:r>
          </a:p>
          <a:p>
            <a:r>
              <a:rPr lang="cs-CZ" dirty="0" smtClean="0"/>
              <a:t>http://xmlguru.cz</a:t>
            </a:r>
            <a:endParaRPr lang="cs-C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Součásti OOXML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WordprocessingML</a:t>
            </a:r>
            <a:endParaRPr lang="cs-CZ" dirty="0" smtClean="0"/>
          </a:p>
          <a:p>
            <a:r>
              <a:rPr lang="cs-CZ" dirty="0" err="1" smtClean="0"/>
              <a:t>SpreadsheetML</a:t>
            </a:r>
            <a:endParaRPr lang="cs-CZ" dirty="0" smtClean="0"/>
          </a:p>
          <a:p>
            <a:r>
              <a:rPr lang="cs-CZ" dirty="0" err="1" smtClean="0"/>
              <a:t>PresentationML</a:t>
            </a:r>
            <a:endParaRPr lang="cs-CZ" dirty="0" smtClean="0"/>
          </a:p>
          <a:p>
            <a:r>
              <a:rPr lang="cs-CZ" dirty="0" smtClean="0"/>
              <a:t>sdílené jazyky jako</a:t>
            </a:r>
          </a:p>
          <a:p>
            <a:pPr lvl="1"/>
            <a:r>
              <a:rPr lang="cs-CZ" dirty="0" err="1" smtClean="0"/>
              <a:t>DrawingML</a:t>
            </a:r>
            <a:endParaRPr lang="cs-CZ" dirty="0" smtClean="0"/>
          </a:p>
          <a:p>
            <a:pPr lvl="1"/>
            <a:r>
              <a:rPr lang="cs-CZ" dirty="0" smtClean="0"/>
              <a:t>OMML</a:t>
            </a:r>
          </a:p>
          <a:p>
            <a:pPr lvl="1"/>
            <a:r>
              <a:rPr lang="cs-CZ" dirty="0" smtClean="0"/>
              <a:t>…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</Words>
  <Application>Microsoft Office PowerPoint</Application>
  <PresentationFormat>Předvádění na obrazovce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Motiv sady Office</vt:lpstr>
      <vt:lpstr>Formát OOXML</vt:lpstr>
      <vt:lpstr>Součásti OOXML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Formát OOXML</dc:title>
  <dc:creator>Jirka Kosek</dc:creator>
  <cp:lastModifiedBy>Jirka Kosek</cp:lastModifiedBy>
  <cp:revision>1</cp:revision>
  <dcterms:created xsi:type="dcterms:W3CDTF">2008-10-07T20:39:44Z</dcterms:created>
  <dcterms:modified xsi:type="dcterms:W3CDTF">2008-10-07T20:41:28Z</dcterms:modified>
</cp:coreProperties>
</file>